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7D83B-0709-4AAE-91FC-3BCD0CDD1B9C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0816C-9D46-40A6-8998-61DB3755FCB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2BECE-4B9A-43AB-89DE-2089709A8CCF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DFEC6-5E5A-4483-B601-091841F194DD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71A070-2C1F-4BB6-96C1-D05D3B62AFC9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113ED-A0CA-4076-8244-159146941AA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D204C-66D5-4487-9166-BCF6AB956230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64F06-8D17-4F07-B040-8DCC15F0A59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AE4AE9-D43D-4ADD-9E37-241E29D84F0E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C2B7E-914C-479E-8A79-20BDF6B8175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3CC92-9123-40D5-8448-53993C476FEA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64A0F-FD51-42BE-87FC-812B15F4809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705CE-3405-4013-842A-7E96F796225C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09539-37F3-4121-B7F9-164D0215FF3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58DC6-622A-40DB-8613-951608D88C50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5ACEB-F232-4ACE-86D3-BCC6FC1D507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EA118B-8F85-454D-81A5-0B5770B3B4E7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AB51B-C142-419C-81B6-09A2331F6CC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287A25-85B1-4850-95D8-34D85EAB7DBD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1A7A6-AB42-4A67-A051-F29E7C15A2A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DBBECF-8FDB-42B5-AD2C-102524CFD128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DF02D-7759-4F7C-8FBE-DFC6DD3CDA7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5120B5A-04C7-47F4-A815-15B28CCA3A4D}" type="datetimeFigureOut">
              <a:rPr lang="fr-FR"/>
              <a:pPr/>
              <a:t>27/10/2011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57C8443-9DB7-4756-A643-88C1A633D1D9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Notepad in C++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Ryan </a:t>
            </a:r>
            <a:r>
              <a:rPr lang="fr-CA" dirty="0" err="1" smtClean="0">
                <a:solidFill>
                  <a:schemeClr val="bg1"/>
                </a:solidFill>
              </a:rPr>
              <a:t>Edora</a:t>
            </a:r>
            <a:r>
              <a:rPr lang="fr-CA" dirty="0" smtClean="0">
                <a:solidFill>
                  <a:schemeClr val="bg1"/>
                </a:solidFill>
              </a:rPr>
              <a:t> &amp; </a:t>
            </a:r>
            <a:r>
              <a:rPr lang="fr-CA" dirty="0" err="1" smtClean="0">
                <a:solidFill>
                  <a:schemeClr val="bg1"/>
                </a:solidFill>
              </a:rPr>
              <a:t>Jeiel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Cayasa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Summary and Conclusion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05200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smtClean="0"/>
              <a:t> </a:t>
            </a:r>
            <a:r>
              <a:rPr lang="en-US" dirty="0" smtClean="0"/>
              <a:t>The Notepad in C++ is a Text Editor developed with C++ and GUI. It was implemented in order to complete requirements in IT fundamentals and learn more about </a:t>
            </a:r>
            <a:r>
              <a:rPr lang="en-US" smtClean="0"/>
              <a:t>C</a:t>
            </a:r>
            <a:r>
              <a:rPr lang="en-US" smtClean="0"/>
              <a:t>++.</a:t>
            </a:r>
            <a:endParaRPr lang="en-US" dirty="0" smtClean="0"/>
          </a:p>
          <a:p>
            <a:r>
              <a:rPr lang="en-US" dirty="0" smtClean="0"/>
              <a:t> It was developed in C++ and QT Framework.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you. </a:t>
            </a:r>
            <a:r>
              <a:rPr lang="en-US" smtClean="0">
                <a:sym typeface="Wingdings" pitchFamily="2" charset="2"/>
              </a:rPr>
              <a:t>=)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1143000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rgbClr val="595959"/>
                </a:solidFill>
              </a:rPr>
              <a:t>Our System</a:t>
            </a:r>
            <a:endParaRPr lang="fr-FR" dirty="0" smtClean="0">
              <a:solidFill>
                <a:srgbClr val="59595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00250" y="1600200"/>
            <a:ext cx="668655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 Our project proposal is Notepad, a text editor for </a:t>
            </a:r>
            <a:r>
              <a:rPr lang="en-US" dirty="0" smtClean="0"/>
              <a:t>Microsoft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Windows</a:t>
            </a:r>
            <a:r>
              <a:rPr lang="en-US" dirty="0" err="1" smtClean="0"/>
              <a:t>C</a:t>
            </a:r>
            <a:r>
              <a:rPr lang="en-US" dirty="0" smtClean="0"/>
              <a:t>++ and QT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Using Qt and C++, this </a:t>
            </a:r>
            <a:r>
              <a:rPr lang="en-US" dirty="0" smtClean="0"/>
              <a:t>Text Editor </a:t>
            </a:r>
            <a:r>
              <a:rPr lang="en-US" dirty="0" smtClean="0"/>
              <a:t>was created with the sole intent on learning more about C++ and using graphics in the said language. 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Other Viable cases of Study: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8501"/>
            <a:ext cx="8229600" cy="2070099"/>
          </a:xfrm>
        </p:spPr>
        <p:txBody>
          <a:bodyPr rtlCol="0">
            <a:normAutofit/>
          </a:bodyPr>
          <a:lstStyle/>
          <a:p>
            <a:pPr>
              <a:buNone/>
            </a:pPr>
            <a:r>
              <a:rPr lang="en-US" dirty="0" smtClean="0"/>
              <a:t>1.) Security Suite </a:t>
            </a:r>
          </a:p>
          <a:p>
            <a:pPr>
              <a:buNone/>
            </a:pPr>
            <a:r>
              <a:rPr lang="en-US" dirty="0" smtClean="0"/>
              <a:t>2.) Instant Messenger</a:t>
            </a:r>
          </a:p>
          <a:p>
            <a:pPr>
              <a:buNone/>
            </a:pPr>
            <a:r>
              <a:rPr lang="en-US" dirty="0" smtClean="0"/>
              <a:t>3.) Ruby on Rails Tutorial</a:t>
            </a:r>
          </a:p>
        </p:txBody>
      </p:sp>
      <p:pic>
        <p:nvPicPr>
          <p:cNvPr id="7" name="Picture 6" descr="ra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572000"/>
            <a:ext cx="2125772" cy="1600200"/>
          </a:xfrm>
          <a:prstGeom prst="rect">
            <a:avLst/>
          </a:prstGeom>
        </p:spPr>
      </p:pic>
      <p:pic>
        <p:nvPicPr>
          <p:cNvPr id="8" name="Picture 7" descr="176175168876832968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4800600"/>
            <a:ext cx="1143000" cy="1143000"/>
          </a:xfrm>
          <a:prstGeom prst="rect">
            <a:avLst/>
          </a:prstGeom>
        </p:spPr>
      </p:pic>
      <p:pic>
        <p:nvPicPr>
          <p:cNvPr id="9" name="Picture 8" descr="head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4572000"/>
            <a:ext cx="2895600" cy="1588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2950" y="642938"/>
            <a:ext cx="7900988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Objectives of the Study: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09800"/>
            <a:ext cx="4572000" cy="3822699"/>
          </a:xfrm>
        </p:spPr>
        <p:txBody>
          <a:bodyPr rtlCol="0">
            <a:normAutofit/>
          </a:bodyPr>
          <a:lstStyle/>
          <a:p>
            <a:pPr>
              <a:buNone/>
            </a:pPr>
            <a:r>
              <a:rPr lang="en-US" dirty="0" smtClean="0"/>
              <a:t>The proponents were requested to make applications or system that made use of the graphical capabilities of C++.</a:t>
            </a:r>
          </a:p>
        </p:txBody>
      </p:sp>
      <p:pic>
        <p:nvPicPr>
          <p:cNvPr id="10" name="Picture 9" descr="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133600"/>
            <a:ext cx="3733800" cy="298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Functionalities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500" dirty="0" smtClean="0"/>
              <a:t>Scope</a:t>
            </a:r>
            <a:endParaRPr lang="en-US" sz="3500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Notepad C++ can only work using the controls given by the programmer. 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3500" dirty="0" smtClean="0"/>
              <a:t>Limitations</a:t>
            </a:r>
            <a:endParaRPr lang="en-US" sz="3500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 smtClean="0"/>
              <a:t>It can only save .txt files</a:t>
            </a:r>
          </a:p>
          <a:p>
            <a:pPr lvl="0"/>
            <a:r>
              <a:rPr lang="en-US" dirty="0" smtClean="0"/>
              <a:t>It doesn’t support other language extensions.</a:t>
            </a:r>
          </a:p>
          <a:p>
            <a:pPr lvl="0"/>
            <a:r>
              <a:rPr lang="en-US" dirty="0" smtClean="0"/>
              <a:t>It isn’t responsible for viruses.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57200" y="1066800"/>
            <a:ext cx="1690688" cy="51974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b="1" dirty="0" smtClean="0"/>
              <a:t> </a:t>
            </a:r>
            <a:endParaRPr lang="en-US" sz="1600" dirty="0" smtClean="0"/>
          </a:p>
          <a:p>
            <a:r>
              <a:rPr lang="en-US" sz="1600" b="1" dirty="0" smtClean="0"/>
              <a:t> </a:t>
            </a:r>
            <a:endParaRPr lang="en-US" sz="1600" dirty="0" smtClean="0"/>
          </a:p>
          <a:p>
            <a:r>
              <a:rPr lang="en-US" sz="1600" b="1" dirty="0" smtClean="0"/>
              <a:t> </a:t>
            </a:r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dirty="0" smtClean="0"/>
          </a:p>
          <a:p>
            <a:r>
              <a:rPr lang="en-US" sz="1600" dirty="0" smtClean="0"/>
              <a:t>Requirements:</a:t>
            </a:r>
          </a:p>
          <a:p>
            <a:r>
              <a:rPr lang="en-US" sz="1600" dirty="0" smtClean="0"/>
              <a:t>A Computer and Notepad in C++ Installer</a:t>
            </a:r>
            <a:endParaRPr lang="en-US" sz="1600" dirty="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810000" y="1143000"/>
            <a:ext cx="1606550" cy="51990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en-US" sz="16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Double click the installer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Click “Next” and agree with the requirements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Once the Application is installed, click finished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Double click the Notepad Icon.</a:t>
            </a:r>
            <a:endParaRPr lang="en-US" sz="1600" dirty="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010400" y="1143000"/>
            <a:ext cx="1509712" cy="51990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b="1" dirty="0" smtClean="0"/>
              <a:t> </a:t>
            </a:r>
            <a:endParaRPr lang="en-US" sz="2000" dirty="0" smtClean="0"/>
          </a:p>
          <a:p>
            <a:r>
              <a:rPr lang="en-US" sz="2000" b="1" dirty="0" smtClean="0"/>
              <a:t> 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b="1" dirty="0" smtClean="0"/>
              <a:t>The Notepad in C++ can be used.</a:t>
            </a:r>
            <a:endParaRPr lang="en-US" sz="2000" dirty="0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2590800" y="2971800"/>
            <a:ext cx="595312" cy="6477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867400" y="2895600"/>
            <a:ext cx="603250" cy="7334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228600"/>
            <a:ext cx="841127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Input Process Output of Existing System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Input  	</a:t>
            </a:r>
            <a:r>
              <a:rPr lang="en-US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en-US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Process		      	Output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5181600"/>
            <a:ext cx="7855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Data Flow Diagram of the System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"/>
            <a:ext cx="7010400" cy="450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5181600"/>
            <a:ext cx="2037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Pictures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2963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5181600"/>
            <a:ext cx="2037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Pictures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cum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Documentation</Template>
  <TotalTime>18</TotalTime>
  <Words>232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Documentation</vt:lpstr>
      <vt:lpstr>Notepad in C++</vt:lpstr>
      <vt:lpstr>Our System</vt:lpstr>
      <vt:lpstr>Other Viable cases of Study:</vt:lpstr>
      <vt:lpstr>Objectives of the Study:</vt:lpstr>
      <vt:lpstr>Functionalities</vt:lpstr>
      <vt:lpstr>Slide 6</vt:lpstr>
      <vt:lpstr>Slide 7</vt:lpstr>
      <vt:lpstr>Slide 8</vt:lpstr>
      <vt:lpstr>Slide 9</vt:lpstr>
      <vt:lpstr>Summary and Conclusion</vt:lpstr>
      <vt:lpstr>Thank you. =)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Shoot!</dc:title>
  <dc:creator>xiel khristia</dc:creator>
  <cp:lastModifiedBy>xiel khristia</cp:lastModifiedBy>
  <cp:revision>4</cp:revision>
  <dcterms:created xsi:type="dcterms:W3CDTF">2011-10-26T15:59:21Z</dcterms:created>
  <dcterms:modified xsi:type="dcterms:W3CDTF">2011-10-27T06:29:19Z</dcterms:modified>
</cp:coreProperties>
</file>